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44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29.pn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9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130.png"/><Relationship Id="rId5" Type="http://schemas.openxmlformats.org/officeDocument/2006/relationships/image" Target="../media/image127.png"/><Relationship Id="rId10" Type="http://schemas.openxmlformats.org/officeDocument/2006/relationships/image" Target="../media/image79.png"/><Relationship Id="rId4" Type="http://schemas.openxmlformats.org/officeDocument/2006/relationships/image" Target="../media/image126.png"/><Relationship Id="rId9" Type="http://schemas.openxmlformats.org/officeDocument/2006/relationships/image" Target="../media/image6.png"/><Relationship Id="rId1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8.png"/><Relationship Id="rId5" Type="http://schemas.openxmlformats.org/officeDocument/2006/relationships/image" Target="../media/image132.png"/><Relationship Id="rId15" Type="http://schemas.openxmlformats.org/officeDocument/2006/relationships/image" Target="../media/image139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8.png"/><Relationship Id="rId3" Type="http://schemas.openxmlformats.org/officeDocument/2006/relationships/image" Target="../media/image6.png"/><Relationship Id="rId7" Type="http://schemas.openxmlformats.org/officeDocument/2006/relationships/image" Target="../media/image143.png"/><Relationship Id="rId12" Type="http://schemas.openxmlformats.org/officeDocument/2006/relationships/image" Target="../media/image147.png"/><Relationship Id="rId17" Type="http://schemas.openxmlformats.org/officeDocument/2006/relationships/image" Target="../media/image7.png"/><Relationship Id="rId2" Type="http://schemas.openxmlformats.org/officeDocument/2006/relationships/image" Target="../media/image1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146.png"/><Relationship Id="rId5" Type="http://schemas.openxmlformats.org/officeDocument/2006/relationships/image" Target="../media/image141.png"/><Relationship Id="rId15" Type="http://schemas.openxmlformats.org/officeDocument/2006/relationships/image" Target="../media/image18.png"/><Relationship Id="rId10" Type="http://schemas.openxmlformats.org/officeDocument/2006/relationships/image" Target="../media/image135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6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7.png"/><Relationship Id="rId2" Type="http://schemas.openxmlformats.org/officeDocument/2006/relationships/image" Target="../media/image1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8.png"/><Relationship Id="rId10" Type="http://schemas.openxmlformats.org/officeDocument/2006/relationships/image" Target="../media/image155.png"/><Relationship Id="rId4" Type="http://schemas.openxmlformats.org/officeDocument/2006/relationships/image" Target="../media/image135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61.png"/><Relationship Id="rId7" Type="http://schemas.openxmlformats.org/officeDocument/2006/relationships/image" Target="../media/image6.png"/><Relationship Id="rId12" Type="http://schemas.openxmlformats.org/officeDocument/2006/relationships/image" Target="../media/image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9.png"/><Relationship Id="rId5" Type="http://schemas.openxmlformats.org/officeDocument/2006/relationships/image" Target="../media/image163.png"/><Relationship Id="rId10" Type="http://schemas.openxmlformats.org/officeDocument/2006/relationships/image" Target="../media/image18.png"/><Relationship Id="rId4" Type="http://schemas.openxmlformats.org/officeDocument/2006/relationships/image" Target="../media/image162.png"/><Relationship Id="rId9" Type="http://schemas.openxmlformats.org/officeDocument/2006/relationships/image" Target="../media/image1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6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image" Target="../media/image1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image" Target="../media/image29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3" Type="http://schemas.openxmlformats.org/officeDocument/2006/relationships/image" Target="../media/image176.png"/><Relationship Id="rId7" Type="http://schemas.openxmlformats.org/officeDocument/2006/relationships/image" Target="../media/image11.png"/><Relationship Id="rId12" Type="http://schemas.openxmlformats.org/officeDocument/2006/relationships/image" Target="../media/image29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11" Type="http://schemas.openxmlformats.org/officeDocument/2006/relationships/image" Target="../media/image18.png"/><Relationship Id="rId5" Type="http://schemas.openxmlformats.org/officeDocument/2006/relationships/image" Target="../media/image178.png"/><Relationship Id="rId10" Type="http://schemas.openxmlformats.org/officeDocument/2006/relationships/image" Target="../media/image180.png"/><Relationship Id="rId4" Type="http://schemas.openxmlformats.org/officeDocument/2006/relationships/image" Target="../media/image177.png"/><Relationship Id="rId9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3" Type="http://schemas.openxmlformats.org/officeDocument/2006/relationships/image" Target="../media/image6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29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8.png"/><Relationship Id="rId3" Type="http://schemas.openxmlformats.org/officeDocument/2006/relationships/image" Target="../media/image6.png"/><Relationship Id="rId7" Type="http://schemas.openxmlformats.org/officeDocument/2006/relationships/image" Target="../media/image194.png"/><Relationship Id="rId12" Type="http://schemas.openxmlformats.org/officeDocument/2006/relationships/image" Target="../media/image197.png"/><Relationship Id="rId2" Type="http://schemas.openxmlformats.org/officeDocument/2006/relationships/image" Target="../media/image1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6.png"/><Relationship Id="rId5" Type="http://schemas.openxmlformats.org/officeDocument/2006/relationships/image" Target="../media/image192.png"/><Relationship Id="rId15" Type="http://schemas.openxmlformats.org/officeDocument/2006/relationships/image" Target="../media/image29.png"/><Relationship Id="rId10" Type="http://schemas.openxmlformats.org/officeDocument/2006/relationships/image" Target="../media/image195.png"/><Relationship Id="rId4" Type="http://schemas.openxmlformats.org/officeDocument/2006/relationships/image" Target="../media/image191.png"/><Relationship Id="rId9" Type="http://schemas.openxmlformats.org/officeDocument/2006/relationships/image" Target="../media/image190.png"/><Relationship Id="rId1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3.png"/><Relationship Id="rId3" Type="http://schemas.openxmlformats.org/officeDocument/2006/relationships/image" Target="../media/image6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7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203.png"/><Relationship Id="rId12" Type="http://schemas.openxmlformats.org/officeDocument/2006/relationships/image" Target="../media/image29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11" Type="http://schemas.openxmlformats.org/officeDocument/2006/relationships/image" Target="../media/image18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18" Type="http://schemas.openxmlformats.org/officeDocument/2006/relationships/image" Target="../media/image220.png"/><Relationship Id="rId3" Type="http://schemas.openxmlformats.org/officeDocument/2006/relationships/image" Target="../media/image207.png"/><Relationship Id="rId21" Type="http://schemas.openxmlformats.org/officeDocument/2006/relationships/image" Target="../media/image221.png"/><Relationship Id="rId7" Type="http://schemas.openxmlformats.org/officeDocument/2006/relationships/image" Target="../media/image6.png"/><Relationship Id="rId12" Type="http://schemas.openxmlformats.org/officeDocument/2006/relationships/image" Target="../media/image215.png"/><Relationship Id="rId17" Type="http://schemas.openxmlformats.org/officeDocument/2006/relationships/image" Target="../media/image18.png"/><Relationship Id="rId2" Type="http://schemas.openxmlformats.org/officeDocument/2006/relationships/image" Target="../media/image11.png"/><Relationship Id="rId16" Type="http://schemas.openxmlformats.org/officeDocument/2006/relationships/image" Target="../media/image219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214.png"/><Relationship Id="rId5" Type="http://schemas.openxmlformats.org/officeDocument/2006/relationships/image" Target="../media/image209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19" Type="http://schemas.openxmlformats.org/officeDocument/2006/relationships/image" Target="../media/image29.png"/><Relationship Id="rId4" Type="http://schemas.openxmlformats.org/officeDocument/2006/relationships/image" Target="../media/image208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Relationship Id="rId22" Type="http://schemas.openxmlformats.org/officeDocument/2006/relationships/image" Target="../media/image2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7.png"/><Relationship Id="rId3" Type="http://schemas.openxmlformats.org/officeDocument/2006/relationships/image" Target="../media/image223.png"/><Relationship Id="rId7" Type="http://schemas.openxmlformats.org/officeDocument/2006/relationships/image" Target="../media/image226.png"/><Relationship Id="rId12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5" Type="http://schemas.openxmlformats.org/officeDocument/2006/relationships/image" Target="../media/image231.png"/><Relationship Id="rId10" Type="http://schemas.openxmlformats.org/officeDocument/2006/relationships/image" Target="../media/image229.png"/><Relationship Id="rId4" Type="http://schemas.openxmlformats.org/officeDocument/2006/relationships/image" Target="../media/image224.png"/><Relationship Id="rId9" Type="http://schemas.openxmlformats.org/officeDocument/2006/relationships/image" Target="../media/image228.png"/><Relationship Id="rId14" Type="http://schemas.openxmlformats.org/officeDocument/2006/relationships/image" Target="../media/image2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10" Type="http://schemas.openxmlformats.org/officeDocument/2006/relationships/image" Target="../media/image233.png"/><Relationship Id="rId4" Type="http://schemas.openxmlformats.org/officeDocument/2006/relationships/image" Target="../media/image11.png"/><Relationship Id="rId9" Type="http://schemas.openxmlformats.org/officeDocument/2006/relationships/image" Target="../media/image2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18" Type="http://schemas.openxmlformats.org/officeDocument/2006/relationships/image" Target="../media/image18.png"/><Relationship Id="rId3" Type="http://schemas.openxmlformats.org/officeDocument/2006/relationships/image" Target="../media/image6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41.png"/><Relationship Id="rId17" Type="http://schemas.openxmlformats.org/officeDocument/2006/relationships/image" Target="../media/image246.png"/><Relationship Id="rId2" Type="http://schemas.openxmlformats.org/officeDocument/2006/relationships/image" Target="../media/image11.png"/><Relationship Id="rId16" Type="http://schemas.openxmlformats.org/officeDocument/2006/relationships/image" Target="../media/image245.png"/><Relationship Id="rId20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11" Type="http://schemas.openxmlformats.org/officeDocument/2006/relationships/image" Target="../media/image240.png"/><Relationship Id="rId5" Type="http://schemas.openxmlformats.org/officeDocument/2006/relationships/image" Target="../media/image235.png"/><Relationship Id="rId15" Type="http://schemas.openxmlformats.org/officeDocument/2006/relationships/image" Target="../media/image244.png"/><Relationship Id="rId10" Type="http://schemas.openxmlformats.org/officeDocument/2006/relationships/image" Target="../media/image239.png"/><Relationship Id="rId19" Type="http://schemas.openxmlformats.org/officeDocument/2006/relationships/image" Target="../media/image247.png"/><Relationship Id="rId4" Type="http://schemas.openxmlformats.org/officeDocument/2006/relationships/image" Target="../media/image234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Relationship Id="rId2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29.pn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12" Type="http://schemas.openxmlformats.org/officeDocument/2006/relationships/image" Target="../media/image51.png"/><Relationship Id="rId17" Type="http://schemas.openxmlformats.org/officeDocument/2006/relationships/image" Target="../media/image29.pn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50.png"/><Relationship Id="rId5" Type="http://schemas.openxmlformats.org/officeDocument/2006/relationships/image" Target="../media/image3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6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.png"/><Relationship Id="rId2" Type="http://schemas.openxmlformats.org/officeDocument/2006/relationships/image" Target="../media/image11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29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18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3" Type="http://schemas.openxmlformats.org/officeDocument/2006/relationships/image" Target="../media/image75.png"/><Relationship Id="rId7" Type="http://schemas.openxmlformats.org/officeDocument/2006/relationships/image" Target="../media/image11.png"/><Relationship Id="rId12" Type="http://schemas.openxmlformats.org/officeDocument/2006/relationships/image" Target="../media/image2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18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7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7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8.png"/><Relationship Id="rId2" Type="http://schemas.openxmlformats.org/officeDocument/2006/relationships/image" Target="../media/image11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7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0"/>
            <a:ext cx="18326100" cy="1029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200" y="5613400"/>
            <a:ext cx="5486400" cy="1028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100" y="3822700"/>
            <a:ext cx="6070600" cy="1765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400" y="2057400"/>
            <a:ext cx="5753100" cy="5740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" y="342900"/>
            <a:ext cx="495300" cy="49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08400" y="9817100"/>
            <a:ext cx="16637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0" y="9817100"/>
            <a:ext cx="21463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400" y="9309100"/>
            <a:ext cx="9461500" cy="1003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73100" y="203200"/>
            <a:ext cx="46990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292100"/>
            <a:ext cx="9042400" cy="2133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25900" y="3632200"/>
            <a:ext cx="18961100" cy="797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384800"/>
            <a:ext cx="9474200" cy="3987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25900" y="-876300"/>
            <a:ext cx="18910300" cy="812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914400"/>
            <a:ext cx="9461500" cy="4064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7400" y="711200"/>
            <a:ext cx="19151600" cy="9486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0500" y="2768600"/>
            <a:ext cx="9575800" cy="474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546600" y="876300"/>
            <a:ext cx="5918200" cy="1079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0134600" y="7175500"/>
            <a:ext cx="5867400" cy="118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6000" y="8724900"/>
            <a:ext cx="4216400" cy="901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09200" y="8305800"/>
            <a:ext cx="3632200" cy="90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203200"/>
            <a:ext cx="4165600" cy="9017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2800" y="2717800"/>
            <a:ext cx="19888200" cy="1231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75200" y="8140700"/>
            <a:ext cx="17805400" cy="1244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8900" y="5600700"/>
            <a:ext cx="2400300" cy="2400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0300" y="3048000"/>
            <a:ext cx="2413000" cy="2413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4800" y="1257300"/>
            <a:ext cx="2336800" cy="2336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4100" y="685800"/>
            <a:ext cx="2336800" cy="2336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9400" y="5143500"/>
            <a:ext cx="1854200" cy="711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0500" y="5130800"/>
            <a:ext cx="2171700" cy="965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62400" y="-2565400"/>
            <a:ext cx="19405600" cy="1609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00" y="1117600"/>
            <a:ext cx="9702800" cy="803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0" y="3683000"/>
            <a:ext cx="19240500" cy="91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0900" y="4343400"/>
            <a:ext cx="7569200" cy="59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50900" y="88900"/>
            <a:ext cx="4051300" cy="213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27200" y="1892300"/>
            <a:ext cx="2692400" cy="520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30300" y="1219200"/>
            <a:ext cx="3644900" cy="1206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7162800"/>
            <a:ext cx="87503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0400" y="7048500"/>
            <a:ext cx="192532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09900" y="546100"/>
            <a:ext cx="25260300" cy="1150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00" y="2997200"/>
            <a:ext cx="12636500" cy="575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5245100"/>
            <a:ext cx="55880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2200" y="2095500"/>
            <a:ext cx="5029200" cy="90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7900" y="7073900"/>
            <a:ext cx="6667500" cy="78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8800" y="2730500"/>
            <a:ext cx="6667500" cy="78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4400" y="406400"/>
            <a:ext cx="4051300" cy="2133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3500" y="2209800"/>
            <a:ext cx="3060700" cy="520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7100" y="1549400"/>
            <a:ext cx="3810000" cy="120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95300" y="7188200"/>
            <a:ext cx="4775200" cy="901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4200" y="4559300"/>
            <a:ext cx="4419600" cy="901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508000"/>
            <a:ext cx="4051300" cy="213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311400"/>
            <a:ext cx="3340100" cy="52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1612900"/>
            <a:ext cx="3581400" cy="1206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181600" y="571500"/>
            <a:ext cx="23634700" cy="1212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600" y="3213100"/>
            <a:ext cx="11823700" cy="6057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3700" y="7137400"/>
            <a:ext cx="4711700" cy="90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8500" y="1244600"/>
            <a:ext cx="6350000" cy="787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20400" y="1346200"/>
            <a:ext cx="5245100" cy="901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04700" y="7048500"/>
            <a:ext cx="5473700" cy="787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5900" y="3289300"/>
            <a:ext cx="6388100" cy="787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72100" y="2641600"/>
            <a:ext cx="3949700" cy="901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2500" y="2552700"/>
            <a:ext cx="20091400" cy="1231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64200" y="7823200"/>
            <a:ext cx="18364200" cy="1219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0" y="3708400"/>
            <a:ext cx="3429000" cy="3429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100" y="533400"/>
            <a:ext cx="3403600" cy="3403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8600" y="4978400"/>
            <a:ext cx="1854200" cy="711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" y="4965700"/>
            <a:ext cx="2159000" cy="965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0" y="76200"/>
            <a:ext cx="8686800" cy="2133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68900" y="-1143000"/>
            <a:ext cx="21742400" cy="1146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447800"/>
            <a:ext cx="10871200" cy="572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2997200" y="1587500"/>
            <a:ext cx="57531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6500" y="901700"/>
            <a:ext cx="3898900" cy="901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7700" y="584200"/>
            <a:ext cx="14668500" cy="1216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2100" y="3365500"/>
            <a:ext cx="7327900" cy="6083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24100" y="6273800"/>
            <a:ext cx="7493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65100" y="6273800"/>
            <a:ext cx="7493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6743700" y="6629400"/>
            <a:ext cx="6718300" cy="1117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6400" y="7658100"/>
            <a:ext cx="3352800" cy="901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05300" y="2730500"/>
            <a:ext cx="21056600" cy="1231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70400" y="8229600"/>
            <a:ext cx="16535400" cy="1219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419100"/>
            <a:ext cx="3060700" cy="3073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5500" y="1892300"/>
            <a:ext cx="3162300" cy="3149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2900" y="5295900"/>
            <a:ext cx="3213100" cy="3213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9400" y="5143500"/>
            <a:ext cx="1854200" cy="71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" y="5130800"/>
            <a:ext cx="2209800" cy="965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87500" y="-787400"/>
            <a:ext cx="22275800" cy="137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0" y="2247900"/>
            <a:ext cx="11137900" cy="688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3238500"/>
            <a:ext cx="4064000" cy="55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3500" y="5486400"/>
            <a:ext cx="3721100" cy="127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5435600"/>
            <a:ext cx="3632200" cy="1270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000" y="4902200"/>
            <a:ext cx="39243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27100" y="5473700"/>
            <a:ext cx="3886200" cy="50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800" y="3225800"/>
            <a:ext cx="3797300" cy="850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7600" y="203200"/>
            <a:ext cx="11328400" cy="2133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7200" y="1536700"/>
            <a:ext cx="8458200" cy="622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400" y="1600200"/>
            <a:ext cx="10388600" cy="1041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4900" y="3810000"/>
            <a:ext cx="5194300" cy="5207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965700" y="-2209800"/>
            <a:ext cx="21678900" cy="156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00" y="1231900"/>
            <a:ext cx="10845800" cy="783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9300" y="-12700"/>
            <a:ext cx="11328400" cy="2133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8900" y="1320800"/>
            <a:ext cx="84582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900" y="4470400"/>
            <a:ext cx="13131800" cy="914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4200" y="3733800"/>
            <a:ext cx="7848600" cy="787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5862300" y="4025900"/>
            <a:ext cx="34671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55400" y="2590800"/>
            <a:ext cx="7531100" cy="13843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00" y="2222500"/>
            <a:ext cx="1790700" cy="179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700" y="2565400"/>
            <a:ext cx="901700" cy="889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00" y="3492500"/>
            <a:ext cx="1790700" cy="179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5700" y="3848100"/>
            <a:ext cx="901700" cy="889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0100" y="4775200"/>
            <a:ext cx="1790700" cy="1790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5700" y="5130800"/>
            <a:ext cx="901700" cy="889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2800" y="6057900"/>
            <a:ext cx="1790700" cy="1790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8400" y="6400800"/>
            <a:ext cx="901700" cy="889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0" y="7327900"/>
            <a:ext cx="1790700" cy="1790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1100" y="7683500"/>
            <a:ext cx="901700" cy="889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00" y="927100"/>
            <a:ext cx="1790700" cy="1790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5700" y="1282700"/>
            <a:ext cx="901700" cy="889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5600" y="1676400"/>
            <a:ext cx="6921500" cy="6934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1200" y="1358900"/>
            <a:ext cx="1600200" cy="787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74400" y="2616200"/>
            <a:ext cx="2286000" cy="1257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39300" y="2641600"/>
            <a:ext cx="1587500" cy="787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49000" y="3898900"/>
            <a:ext cx="2247900" cy="1257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26600" y="3924300"/>
            <a:ext cx="1574800" cy="787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0" y="5168900"/>
            <a:ext cx="4356100" cy="1257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39300" y="5207000"/>
            <a:ext cx="1587500" cy="787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99800" y="6375400"/>
            <a:ext cx="2171700" cy="1358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26600" y="6489700"/>
            <a:ext cx="1587500" cy="787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49000" y="1320800"/>
            <a:ext cx="2311400" cy="1257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39300" y="7772400"/>
            <a:ext cx="1587500" cy="787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4400" y="7734300"/>
            <a:ext cx="3949700" cy="1257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55900" y="4102100"/>
            <a:ext cx="51181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04800"/>
            <a:ext cx="5334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01600"/>
            <a:ext cx="11938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8100" y="2819400"/>
            <a:ext cx="23202900" cy="1231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98900" y="8089900"/>
            <a:ext cx="17907000" cy="121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5334000"/>
            <a:ext cx="2260600" cy="711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900" y="1460500"/>
            <a:ext cx="3175000" cy="3175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5400" y="889000"/>
            <a:ext cx="3454400" cy="3454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74800" y="4279900"/>
            <a:ext cx="3352800" cy="3352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" y="5321300"/>
            <a:ext cx="2819400" cy="965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85900" y="1727200"/>
            <a:ext cx="11976100" cy="10337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3975100"/>
            <a:ext cx="5994400" cy="5168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0" y="-736600"/>
            <a:ext cx="15379700" cy="760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100" y="927100"/>
            <a:ext cx="7696200" cy="379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350000" y="7239000"/>
            <a:ext cx="59944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6240000">
            <a:off x="10756900" y="4953000"/>
            <a:ext cx="3721100" cy="55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2204700" y="6362700"/>
            <a:ext cx="5816600" cy="596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44400" y="3238500"/>
            <a:ext cx="990600" cy="901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840000">
            <a:off x="11772900" y="6324600"/>
            <a:ext cx="952500" cy="1117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7800" y="7797800"/>
            <a:ext cx="8966200" cy="1333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00" y="914400"/>
            <a:ext cx="4889500" cy="1955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11400" y="1765300"/>
            <a:ext cx="7048500" cy="2133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11100" y="6934200"/>
            <a:ext cx="6121400" cy="889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49100" y="3276600"/>
            <a:ext cx="495300" cy="723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988800" y="3975100"/>
            <a:ext cx="127000" cy="12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141200" y="6959600"/>
            <a:ext cx="952500" cy="177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41700" y="-165100"/>
            <a:ext cx="24066500" cy="1187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00" y="2374900"/>
            <a:ext cx="12026900" cy="593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0261600" y="2362200"/>
            <a:ext cx="6667500" cy="97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928100" y="4318000"/>
            <a:ext cx="8521700" cy="927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2500" y="1701800"/>
            <a:ext cx="8724900" cy="88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0300" y="7607300"/>
            <a:ext cx="6489700" cy="148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2400" y="9055100"/>
            <a:ext cx="7391400" cy="889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07500" y="5219700"/>
            <a:ext cx="10998200" cy="133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" y="596900"/>
            <a:ext cx="7442200" cy="21209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38200" y="1168400"/>
            <a:ext cx="5448300" cy="1955800"/>
          </a:xfrm>
          <a:prstGeom prst="rect">
            <a:avLst/>
          </a:prstGeom>
        </p:spPr>
      </p:pic>
      <p:pic>
        <p:nvPicPr>
          <p:cNvPr id="12" name="비디오 11">
            <a:hlinkClick r:id="" action="ppaction://media"/>
            <a:extLst>
              <a:ext uri="{FF2B5EF4-FFF2-40B4-BE49-F238E27FC236}">
                <a16:creationId xmlns:a16="http://schemas.microsoft.com/office/drawing/2014/main" id="{CBB277DF-251E-60AE-2E99-D6560C6482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2850" r="2830"/>
          <a:stretch/>
        </p:blipFill>
        <p:spPr>
          <a:xfrm>
            <a:off x="5105400" y="1091692"/>
            <a:ext cx="11811000" cy="7043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3848100"/>
            <a:ext cx="38227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900" y="685800"/>
            <a:ext cx="7823200" cy="1968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7226300"/>
            <a:ext cx="4165600" cy="1143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00" y="3352800"/>
            <a:ext cx="1790700" cy="179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3708400"/>
            <a:ext cx="901700" cy="88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400" y="3784600"/>
            <a:ext cx="1600200" cy="774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6731000"/>
            <a:ext cx="1790700" cy="1790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2200" y="7086600"/>
            <a:ext cx="901700" cy="889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7188200"/>
            <a:ext cx="1587500" cy="774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2200" y="6388100"/>
            <a:ext cx="18275300" cy="2857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51800" y="6946900"/>
            <a:ext cx="9144000" cy="1422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6200" y="7035800"/>
            <a:ext cx="18872200" cy="1447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81400" y="2260600"/>
            <a:ext cx="18275300" cy="2857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0" y="2819400"/>
            <a:ext cx="9144000" cy="1422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4900" y="2882900"/>
            <a:ext cx="18986500" cy="14478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56000" y="3937000"/>
            <a:ext cx="18275300" cy="2857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62900" y="4495800"/>
            <a:ext cx="9144000" cy="1422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4800600"/>
            <a:ext cx="19278600" cy="952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16700" y="4038600"/>
            <a:ext cx="685800" cy="622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16700" y="7404100"/>
            <a:ext cx="685800" cy="622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0"/>
            <a:ext cx="102108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3695700"/>
            <a:ext cx="10439400" cy="330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00" y="2692400"/>
            <a:ext cx="3683000" cy="368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300" y="3060700"/>
            <a:ext cx="2870200" cy="287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39800" y="6883400"/>
            <a:ext cx="90170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692400"/>
            <a:ext cx="3987800" cy="3987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300" y="2895600"/>
            <a:ext cx="2984500" cy="3530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4500" y="3009900"/>
            <a:ext cx="2819400" cy="3416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6362700"/>
            <a:ext cx="5003800" cy="182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4100" y="6718300"/>
            <a:ext cx="2501900" cy="914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900" y="6362700"/>
            <a:ext cx="5003800" cy="1828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600" y="6718300"/>
            <a:ext cx="2501900" cy="914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3900" y="6362700"/>
            <a:ext cx="5003800" cy="1828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09600" y="6718300"/>
            <a:ext cx="2501900" cy="914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7300" y="977900"/>
            <a:ext cx="9144000" cy="184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7000" y="6616700"/>
            <a:ext cx="1981200" cy="130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9600" y="6604000"/>
            <a:ext cx="1993900" cy="130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39800" y="6604000"/>
            <a:ext cx="1981200" cy="130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5000" y="7620000"/>
            <a:ext cx="3454400" cy="1371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9500" y="7594600"/>
            <a:ext cx="3771900" cy="1371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12800" y="7581900"/>
            <a:ext cx="2451100" cy="13716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5740400"/>
            <a:ext cx="7950200" cy="104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400" y="6654800"/>
            <a:ext cx="7950200" cy="104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7734300"/>
            <a:ext cx="7950200" cy="1041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663700"/>
            <a:ext cx="5308600" cy="1549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6500" y="1155700"/>
            <a:ext cx="3987800" cy="3987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28700" y="1320800"/>
            <a:ext cx="2984500" cy="3530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6100" y="6985000"/>
            <a:ext cx="558800" cy="55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1100" y="6934200"/>
            <a:ext cx="6858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720000">
            <a:off x="3733800" y="4889500"/>
            <a:ext cx="5003800" cy="50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7627600" y="5956300"/>
            <a:ext cx="20231100" cy="1016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667500" y="5829300"/>
            <a:ext cx="18783300" cy="1028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7581900" y="7835900"/>
            <a:ext cx="19507200" cy="1028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8600" y="3213100"/>
            <a:ext cx="3276600" cy="1828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5900" y="6756400"/>
            <a:ext cx="21170900" cy="10287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946400"/>
            <a:ext cx="7874000" cy="290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300" y="2946400"/>
            <a:ext cx="7899400" cy="290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3390900"/>
            <a:ext cx="1447800" cy="204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800" y="3390900"/>
            <a:ext cx="1447800" cy="203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4900" y="3644900"/>
            <a:ext cx="1651000" cy="1651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8100" y="825500"/>
            <a:ext cx="9080500" cy="182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5500" y="1981200"/>
            <a:ext cx="2882900" cy="135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36400" y="1993900"/>
            <a:ext cx="3340100" cy="135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5100" y="6756400"/>
            <a:ext cx="3581400" cy="2806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85300" y="6731000"/>
            <a:ext cx="7607300" cy="2806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5200" y="7175500"/>
            <a:ext cx="1968500" cy="19685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77600" y="3378200"/>
            <a:ext cx="4610100" cy="2095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04700" y="7175500"/>
            <a:ext cx="1968500" cy="1968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07600" y="7175500"/>
            <a:ext cx="1968500" cy="1968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59400" y="6756400"/>
            <a:ext cx="3581400" cy="28067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02400" y="7175500"/>
            <a:ext cx="1308100" cy="19685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427200" y="7150100"/>
            <a:ext cx="1968500" cy="1968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1100" y="5753100"/>
            <a:ext cx="3479800" cy="1409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264900" y="5791200"/>
            <a:ext cx="3441700" cy="1346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84800" y="5803900"/>
            <a:ext cx="3378200" cy="13716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3400" y="2959100"/>
            <a:ext cx="21983700" cy="12319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9100" y="6172200"/>
            <a:ext cx="2997200" cy="2984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0" y="2895600"/>
            <a:ext cx="3187700" cy="3187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304800"/>
            <a:ext cx="2984500" cy="2984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1500" y="1130300"/>
            <a:ext cx="3136900" cy="3149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7700" y="5384800"/>
            <a:ext cx="1854200" cy="711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0" y="5372100"/>
            <a:ext cx="2171700" cy="965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1500" y="558800"/>
            <a:ext cx="5295900" cy="2133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-1879600"/>
            <a:ext cx="19189700" cy="1454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100" y="1397000"/>
            <a:ext cx="9588500" cy="7277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8100" y="5372100"/>
            <a:ext cx="4838700" cy="90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1300" y="800100"/>
            <a:ext cx="54610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6300" y="4508500"/>
            <a:ext cx="6350000" cy="91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524000" y="8026400"/>
            <a:ext cx="5880100" cy="92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6616700" y="838200"/>
            <a:ext cx="6667500" cy="76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3200" y="8864600"/>
            <a:ext cx="3949700" cy="901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27400" y="647700"/>
            <a:ext cx="18288000" cy="821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00" y="2425700"/>
            <a:ext cx="91440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711200"/>
            <a:ext cx="7442200" cy="1955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1536700"/>
            <a:ext cx="5740400" cy="90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8800" y="2209800"/>
            <a:ext cx="8216900" cy="1371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5600" y="3378200"/>
            <a:ext cx="17868900" cy="801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9300" y="5130800"/>
            <a:ext cx="8940800" cy="401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3086100" y="8102600"/>
            <a:ext cx="7950200" cy="1244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3400" y="8597900"/>
            <a:ext cx="4673600" cy="952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2500" y="660400"/>
            <a:ext cx="8661400" cy="2133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43400" y="-381000"/>
            <a:ext cx="21894800" cy="1101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100" y="2082800"/>
            <a:ext cx="10947400" cy="5499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447800" y="7454900"/>
            <a:ext cx="6248400" cy="825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5800" y="3416300"/>
            <a:ext cx="10147300" cy="808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9100" y="5181600"/>
            <a:ext cx="5080000" cy="4038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6400" y="-393700"/>
            <a:ext cx="10020300" cy="6718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2400" y="1066800"/>
            <a:ext cx="5016500" cy="336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5100" y="5003800"/>
            <a:ext cx="6654800" cy="69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10629900" y="6083300"/>
            <a:ext cx="4254500" cy="95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7607300" y="2222500"/>
            <a:ext cx="1727200" cy="12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5100" y="8216900"/>
            <a:ext cx="5295900" cy="901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59700" y="762000"/>
            <a:ext cx="1625600" cy="9017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전해성</cp:lastModifiedBy>
  <cp:revision>3</cp:revision>
  <dcterms:created xsi:type="dcterms:W3CDTF">2006-08-16T00:00:00Z</dcterms:created>
  <dcterms:modified xsi:type="dcterms:W3CDTF">2024-08-23T05:44:27Z</dcterms:modified>
</cp:coreProperties>
</file>